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FD6D-5D36-4528-BF69-B31EC09A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02342-DEDC-4898-A865-7ED8444F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C54C-8080-448B-9B98-BAFBE603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C587-D11C-4E3E-8FBB-789C90E3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2168-BE2B-4EFE-AF24-BF4BB067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D2E8-C516-45C5-B78C-C0795783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B98F-C72B-41DA-B507-E73305F03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8AEB2-CE54-49F1-B377-242F0547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F24E9-5FC9-47CD-A026-ADE9E3B3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AF1B-D074-4A82-B64D-52613348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EC0B1-286D-45A9-9D28-F13883900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33941-D88A-4F66-AE23-06FEC0532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1A765-F5F6-40E9-B3F0-0163965C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59C87-B506-4061-81C2-231DB11F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8613-9D52-4B6B-8009-0FD1ECE1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3BB6-3207-495A-9AFC-AD89D95D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8F980-85E4-4AD0-A717-A3BCBB8D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6459-276C-4DA8-9EBB-65D943A2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7B7C-DC81-4BE2-8612-B56D6D28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7EAE3-45EF-465B-A9D3-3ECD06AF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8303-0D9B-47F5-9645-F79C685B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5188-D033-4BC7-BC9E-C05A31E07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17308-DA77-4E1E-9B1B-998C7F5E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7E8D-785E-450B-8FBF-8825DC7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94C70-2B0D-441C-8C16-24AAAC53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98A4-7E8F-409E-B10E-EF13B48D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3AFC6-869A-4A3E-A2B1-C4F5E8968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CF489-1443-4A47-9BDA-47EFC8E2B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AE6EE-E5D6-44B4-AD38-0B86B472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CA825-E084-4663-B3B8-8EB4368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93503-467A-48D1-9D85-3CDB3CF2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D09B-5FB6-481F-9E30-15E8244A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BDF85-D8CA-474D-8C57-5D5E85AD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3A829-12B8-4807-B8EE-A010CACD5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3831B-7230-40C4-9B35-E415268CF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E2662-2A76-48D7-A3CC-E71B8686D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415BB-982E-4272-85F1-130E3739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164EF-00CA-4EC5-8721-5DDC70B4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DEC02-4435-46FE-9B6A-DC8C9B71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8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8736-3753-49AC-AD6B-D6B274CE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DFCF-4C6F-44F0-BA4F-A5E6742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22FBD-38E1-4ED4-9FC1-2DBA136C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4FF2-C968-4A93-9430-07241C15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22169-6AD0-432C-9A17-DA4F5D5D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A7589-DD72-4196-B734-C8094016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75A10-BD27-4A57-B3F5-97F1D557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56EA-F622-4C89-A5EA-52685370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F680-0E31-4AC0-A6FB-23860DB5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0D08A-891D-40F8-BDA2-AB9833BB8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17DD8-F72F-4841-8A2D-9E6E10CD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74C6D-380A-4930-A7F6-2D882194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C91CA-9D66-4ED5-B777-F27EC193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EDC3-8A95-4BF0-8837-46464CE0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0DF4B-5DF1-45B3-90D6-D6C7EBE30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8EF4B-3C74-4944-9DED-3D40809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B4B0B-76EF-4218-B00C-2E6D73FB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AA271-DD73-48C1-AE0B-66884D84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52302-F5BA-45B0-AAB6-4545FA30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B279F-912C-43B5-AD89-19CB39D7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976B-F9EA-4454-A6FB-5437853F7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60A56-2AD4-4BE2-A591-8A55A043E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B4A4-CFEE-43E7-A468-81EADDCA6B1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CB88-BD12-4951-880D-52B30CC4F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14BC5-B786-4047-B00E-62CFB2FA2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4E52-2E19-4186-9159-849D46F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68A4D1-60A0-4CE8-BC08-9CC2E984D448}"/>
              </a:ext>
            </a:extLst>
          </p:cNvPr>
          <p:cNvSpPr txBox="1"/>
          <p:nvPr/>
        </p:nvSpPr>
        <p:spPr>
          <a:xfrm>
            <a:off x="7306830" y="3861787"/>
            <a:ext cx="4343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American Beauty Bush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765C8-0443-D8CE-BC82-2EABA047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304" y="235999"/>
            <a:ext cx="4832157" cy="3510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D7784-12BE-BF63-403A-9C303211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61" y="236000"/>
            <a:ext cx="6235269" cy="59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5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Dahms</dc:creator>
  <cp:lastModifiedBy>Janell Dahms</cp:lastModifiedBy>
  <cp:revision>3</cp:revision>
  <dcterms:created xsi:type="dcterms:W3CDTF">2022-03-14T15:01:56Z</dcterms:created>
  <dcterms:modified xsi:type="dcterms:W3CDTF">2023-03-28T15:10:58Z</dcterms:modified>
</cp:coreProperties>
</file>